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751205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61" autoAdjust="0"/>
  </p:normalViewPr>
  <p:slideViewPr>
    <p:cSldViewPr snapToGrid="0">
      <p:cViewPr varScale="1">
        <p:scale>
          <a:sx n="117" d="100"/>
          <a:sy n="117" d="100"/>
        </p:scale>
        <p:origin x="1860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404" y="1122363"/>
            <a:ext cx="6385243" cy="2387600"/>
          </a:xfrm>
        </p:spPr>
        <p:txBody>
          <a:bodyPr anchor="b"/>
          <a:lstStyle>
            <a:lvl1pPr algn="ctr">
              <a:defRPr sz="492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9006" y="3602038"/>
            <a:ext cx="5634038" cy="1655762"/>
          </a:xfrm>
        </p:spPr>
        <p:txBody>
          <a:bodyPr/>
          <a:lstStyle>
            <a:lvl1pPr marL="0" indent="0" algn="ctr">
              <a:buNone/>
              <a:defRPr sz="1972"/>
            </a:lvl1pPr>
            <a:lvl2pPr marL="375590" indent="0" algn="ctr">
              <a:buNone/>
              <a:defRPr sz="1643"/>
            </a:lvl2pPr>
            <a:lvl3pPr marL="751180" indent="0" algn="ctr">
              <a:buNone/>
              <a:defRPr sz="1479"/>
            </a:lvl3pPr>
            <a:lvl4pPr marL="1126769" indent="0" algn="ctr">
              <a:buNone/>
              <a:defRPr sz="1314"/>
            </a:lvl4pPr>
            <a:lvl5pPr marL="1502359" indent="0" algn="ctr">
              <a:buNone/>
              <a:defRPr sz="1314"/>
            </a:lvl5pPr>
            <a:lvl6pPr marL="1877949" indent="0" algn="ctr">
              <a:buNone/>
              <a:defRPr sz="1314"/>
            </a:lvl6pPr>
            <a:lvl7pPr marL="2253539" indent="0" algn="ctr">
              <a:buNone/>
              <a:defRPr sz="1314"/>
            </a:lvl7pPr>
            <a:lvl8pPr marL="2629129" indent="0" algn="ctr">
              <a:buNone/>
              <a:defRPr sz="1314"/>
            </a:lvl8pPr>
            <a:lvl9pPr marL="3004718" indent="0" algn="ctr">
              <a:buNone/>
              <a:defRPr sz="131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8728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804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75811" y="365125"/>
            <a:ext cx="1619786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6454" y="365125"/>
            <a:ext cx="4765457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7250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932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541" y="1709740"/>
            <a:ext cx="6479143" cy="2852737"/>
          </a:xfrm>
        </p:spPr>
        <p:txBody>
          <a:bodyPr anchor="b"/>
          <a:lstStyle>
            <a:lvl1pPr>
              <a:defRPr sz="492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41" y="4589465"/>
            <a:ext cx="6479143" cy="1500187"/>
          </a:xfrm>
        </p:spPr>
        <p:txBody>
          <a:bodyPr/>
          <a:lstStyle>
            <a:lvl1pPr marL="0" indent="0">
              <a:buNone/>
              <a:defRPr sz="1972">
                <a:solidFill>
                  <a:schemeClr val="tx1"/>
                </a:solidFill>
              </a:defRPr>
            </a:lvl1pPr>
            <a:lvl2pPr marL="375590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2pPr>
            <a:lvl3pPr marL="751180" indent="0">
              <a:buNone/>
              <a:defRPr sz="1479">
                <a:solidFill>
                  <a:schemeClr val="tx1">
                    <a:tint val="75000"/>
                  </a:schemeClr>
                </a:solidFill>
              </a:defRPr>
            </a:lvl3pPr>
            <a:lvl4pPr marL="1126769" indent="0">
              <a:buNone/>
              <a:defRPr sz="1314">
                <a:solidFill>
                  <a:schemeClr val="tx1">
                    <a:tint val="75000"/>
                  </a:schemeClr>
                </a:solidFill>
              </a:defRPr>
            </a:lvl4pPr>
            <a:lvl5pPr marL="1502359" indent="0">
              <a:buNone/>
              <a:defRPr sz="1314">
                <a:solidFill>
                  <a:schemeClr val="tx1">
                    <a:tint val="75000"/>
                  </a:schemeClr>
                </a:solidFill>
              </a:defRPr>
            </a:lvl5pPr>
            <a:lvl6pPr marL="1877949" indent="0">
              <a:buNone/>
              <a:defRPr sz="1314">
                <a:solidFill>
                  <a:schemeClr val="tx1">
                    <a:tint val="75000"/>
                  </a:schemeClr>
                </a:solidFill>
              </a:defRPr>
            </a:lvl6pPr>
            <a:lvl7pPr marL="2253539" indent="0">
              <a:buNone/>
              <a:defRPr sz="1314">
                <a:solidFill>
                  <a:schemeClr val="tx1">
                    <a:tint val="75000"/>
                  </a:schemeClr>
                </a:solidFill>
              </a:defRPr>
            </a:lvl7pPr>
            <a:lvl8pPr marL="2629129" indent="0">
              <a:buNone/>
              <a:defRPr sz="1314">
                <a:solidFill>
                  <a:schemeClr val="tx1">
                    <a:tint val="75000"/>
                  </a:schemeClr>
                </a:solidFill>
              </a:defRPr>
            </a:lvl8pPr>
            <a:lvl9pPr marL="3004718" indent="0">
              <a:buNone/>
              <a:defRPr sz="131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3531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6454" y="1825625"/>
            <a:ext cx="3192621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02975" y="1825625"/>
            <a:ext cx="3192621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501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432" y="365127"/>
            <a:ext cx="6479143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433" y="1681163"/>
            <a:ext cx="3177949" cy="823912"/>
          </a:xfrm>
        </p:spPr>
        <p:txBody>
          <a:bodyPr anchor="b"/>
          <a:lstStyle>
            <a:lvl1pPr marL="0" indent="0">
              <a:buNone/>
              <a:defRPr sz="1972" b="1"/>
            </a:lvl1pPr>
            <a:lvl2pPr marL="375590" indent="0">
              <a:buNone/>
              <a:defRPr sz="1643" b="1"/>
            </a:lvl2pPr>
            <a:lvl3pPr marL="751180" indent="0">
              <a:buNone/>
              <a:defRPr sz="1479" b="1"/>
            </a:lvl3pPr>
            <a:lvl4pPr marL="1126769" indent="0">
              <a:buNone/>
              <a:defRPr sz="1314" b="1"/>
            </a:lvl4pPr>
            <a:lvl5pPr marL="1502359" indent="0">
              <a:buNone/>
              <a:defRPr sz="1314" b="1"/>
            </a:lvl5pPr>
            <a:lvl6pPr marL="1877949" indent="0">
              <a:buNone/>
              <a:defRPr sz="1314" b="1"/>
            </a:lvl6pPr>
            <a:lvl7pPr marL="2253539" indent="0">
              <a:buNone/>
              <a:defRPr sz="1314" b="1"/>
            </a:lvl7pPr>
            <a:lvl8pPr marL="2629129" indent="0">
              <a:buNone/>
              <a:defRPr sz="1314" b="1"/>
            </a:lvl8pPr>
            <a:lvl9pPr marL="3004718" indent="0">
              <a:buNone/>
              <a:defRPr sz="131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433" y="2505075"/>
            <a:ext cx="3177949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02976" y="1681163"/>
            <a:ext cx="3193600" cy="823912"/>
          </a:xfrm>
        </p:spPr>
        <p:txBody>
          <a:bodyPr anchor="b"/>
          <a:lstStyle>
            <a:lvl1pPr marL="0" indent="0">
              <a:buNone/>
              <a:defRPr sz="1972" b="1"/>
            </a:lvl1pPr>
            <a:lvl2pPr marL="375590" indent="0">
              <a:buNone/>
              <a:defRPr sz="1643" b="1"/>
            </a:lvl2pPr>
            <a:lvl3pPr marL="751180" indent="0">
              <a:buNone/>
              <a:defRPr sz="1479" b="1"/>
            </a:lvl3pPr>
            <a:lvl4pPr marL="1126769" indent="0">
              <a:buNone/>
              <a:defRPr sz="1314" b="1"/>
            </a:lvl4pPr>
            <a:lvl5pPr marL="1502359" indent="0">
              <a:buNone/>
              <a:defRPr sz="1314" b="1"/>
            </a:lvl5pPr>
            <a:lvl6pPr marL="1877949" indent="0">
              <a:buNone/>
              <a:defRPr sz="1314" b="1"/>
            </a:lvl6pPr>
            <a:lvl7pPr marL="2253539" indent="0">
              <a:buNone/>
              <a:defRPr sz="1314" b="1"/>
            </a:lvl7pPr>
            <a:lvl8pPr marL="2629129" indent="0">
              <a:buNone/>
              <a:defRPr sz="1314" b="1"/>
            </a:lvl8pPr>
            <a:lvl9pPr marL="3004718" indent="0">
              <a:buNone/>
              <a:defRPr sz="131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02976" y="2505075"/>
            <a:ext cx="319360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91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683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1933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432" y="457200"/>
            <a:ext cx="2422832" cy="1600200"/>
          </a:xfrm>
        </p:spPr>
        <p:txBody>
          <a:bodyPr anchor="b"/>
          <a:lstStyle>
            <a:lvl1pPr>
              <a:defRPr sz="262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3600" y="987427"/>
            <a:ext cx="3802975" cy="4873625"/>
          </a:xfrm>
        </p:spPr>
        <p:txBody>
          <a:bodyPr/>
          <a:lstStyle>
            <a:lvl1pPr>
              <a:defRPr sz="2629"/>
            </a:lvl1pPr>
            <a:lvl2pPr>
              <a:defRPr sz="2300"/>
            </a:lvl2pPr>
            <a:lvl3pPr>
              <a:defRPr sz="1972"/>
            </a:lvl3pPr>
            <a:lvl4pPr>
              <a:defRPr sz="1643"/>
            </a:lvl4pPr>
            <a:lvl5pPr>
              <a:defRPr sz="1643"/>
            </a:lvl5pPr>
            <a:lvl6pPr>
              <a:defRPr sz="1643"/>
            </a:lvl6pPr>
            <a:lvl7pPr>
              <a:defRPr sz="1643"/>
            </a:lvl7pPr>
            <a:lvl8pPr>
              <a:defRPr sz="1643"/>
            </a:lvl8pPr>
            <a:lvl9pPr>
              <a:defRPr sz="164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7432" y="2057400"/>
            <a:ext cx="2422832" cy="3811588"/>
          </a:xfrm>
        </p:spPr>
        <p:txBody>
          <a:bodyPr/>
          <a:lstStyle>
            <a:lvl1pPr marL="0" indent="0">
              <a:buNone/>
              <a:defRPr sz="1314"/>
            </a:lvl1pPr>
            <a:lvl2pPr marL="375590" indent="0">
              <a:buNone/>
              <a:defRPr sz="1150"/>
            </a:lvl2pPr>
            <a:lvl3pPr marL="751180" indent="0">
              <a:buNone/>
              <a:defRPr sz="986"/>
            </a:lvl3pPr>
            <a:lvl4pPr marL="1126769" indent="0">
              <a:buNone/>
              <a:defRPr sz="822"/>
            </a:lvl4pPr>
            <a:lvl5pPr marL="1502359" indent="0">
              <a:buNone/>
              <a:defRPr sz="822"/>
            </a:lvl5pPr>
            <a:lvl6pPr marL="1877949" indent="0">
              <a:buNone/>
              <a:defRPr sz="822"/>
            </a:lvl6pPr>
            <a:lvl7pPr marL="2253539" indent="0">
              <a:buNone/>
              <a:defRPr sz="822"/>
            </a:lvl7pPr>
            <a:lvl8pPr marL="2629129" indent="0">
              <a:buNone/>
              <a:defRPr sz="822"/>
            </a:lvl8pPr>
            <a:lvl9pPr marL="3004718" indent="0">
              <a:buNone/>
              <a:defRPr sz="82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407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432" y="457200"/>
            <a:ext cx="2422832" cy="1600200"/>
          </a:xfrm>
        </p:spPr>
        <p:txBody>
          <a:bodyPr anchor="b"/>
          <a:lstStyle>
            <a:lvl1pPr>
              <a:defRPr sz="262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93600" y="987427"/>
            <a:ext cx="3802975" cy="4873625"/>
          </a:xfrm>
        </p:spPr>
        <p:txBody>
          <a:bodyPr anchor="t"/>
          <a:lstStyle>
            <a:lvl1pPr marL="0" indent="0">
              <a:buNone/>
              <a:defRPr sz="2629"/>
            </a:lvl1pPr>
            <a:lvl2pPr marL="375590" indent="0">
              <a:buNone/>
              <a:defRPr sz="2300"/>
            </a:lvl2pPr>
            <a:lvl3pPr marL="751180" indent="0">
              <a:buNone/>
              <a:defRPr sz="1972"/>
            </a:lvl3pPr>
            <a:lvl4pPr marL="1126769" indent="0">
              <a:buNone/>
              <a:defRPr sz="1643"/>
            </a:lvl4pPr>
            <a:lvl5pPr marL="1502359" indent="0">
              <a:buNone/>
              <a:defRPr sz="1643"/>
            </a:lvl5pPr>
            <a:lvl6pPr marL="1877949" indent="0">
              <a:buNone/>
              <a:defRPr sz="1643"/>
            </a:lvl6pPr>
            <a:lvl7pPr marL="2253539" indent="0">
              <a:buNone/>
              <a:defRPr sz="1643"/>
            </a:lvl7pPr>
            <a:lvl8pPr marL="2629129" indent="0">
              <a:buNone/>
              <a:defRPr sz="1643"/>
            </a:lvl8pPr>
            <a:lvl9pPr marL="3004718" indent="0">
              <a:buNone/>
              <a:defRPr sz="1643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7432" y="2057400"/>
            <a:ext cx="2422832" cy="3811588"/>
          </a:xfrm>
        </p:spPr>
        <p:txBody>
          <a:bodyPr/>
          <a:lstStyle>
            <a:lvl1pPr marL="0" indent="0">
              <a:buNone/>
              <a:defRPr sz="1314"/>
            </a:lvl1pPr>
            <a:lvl2pPr marL="375590" indent="0">
              <a:buNone/>
              <a:defRPr sz="1150"/>
            </a:lvl2pPr>
            <a:lvl3pPr marL="751180" indent="0">
              <a:buNone/>
              <a:defRPr sz="986"/>
            </a:lvl3pPr>
            <a:lvl4pPr marL="1126769" indent="0">
              <a:buNone/>
              <a:defRPr sz="822"/>
            </a:lvl4pPr>
            <a:lvl5pPr marL="1502359" indent="0">
              <a:buNone/>
              <a:defRPr sz="822"/>
            </a:lvl5pPr>
            <a:lvl6pPr marL="1877949" indent="0">
              <a:buNone/>
              <a:defRPr sz="822"/>
            </a:lvl6pPr>
            <a:lvl7pPr marL="2253539" indent="0">
              <a:buNone/>
              <a:defRPr sz="822"/>
            </a:lvl7pPr>
            <a:lvl8pPr marL="2629129" indent="0">
              <a:buNone/>
              <a:defRPr sz="822"/>
            </a:lvl8pPr>
            <a:lvl9pPr marL="3004718" indent="0">
              <a:buNone/>
              <a:defRPr sz="82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472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6454" y="365127"/>
            <a:ext cx="64791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6454" y="1825625"/>
            <a:ext cx="647914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454" y="6356352"/>
            <a:ext cx="1690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AD39E-A3FB-446C-9F2A-C2F328AD7216}" type="datetimeFigureOut">
              <a:rPr lang="zh-CN" altLang="en-US" smtClean="0"/>
              <a:t>2020/11/11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88367" y="6356352"/>
            <a:ext cx="2535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05385" y="6356352"/>
            <a:ext cx="1690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ED2CD-F95D-4576-B3CD-7A854D1C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5532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1180" rtl="0" eaLnBrk="1" latinLnBrk="0" hangingPunct="1">
        <a:lnSpc>
          <a:spcPct val="90000"/>
        </a:lnSpc>
        <a:spcBef>
          <a:spcPct val="0"/>
        </a:spcBef>
        <a:buNone/>
        <a:defRPr sz="36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7795" indent="-187795" algn="l" defTabSz="751180" rtl="0" eaLnBrk="1" latinLnBrk="0" hangingPunct="1">
        <a:lnSpc>
          <a:spcPct val="90000"/>
        </a:lnSpc>
        <a:spcBef>
          <a:spcPts val="822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63385" indent="-187795" algn="l" defTabSz="751180" rtl="0" eaLnBrk="1" latinLnBrk="0" hangingPunct="1">
        <a:lnSpc>
          <a:spcPct val="90000"/>
        </a:lnSpc>
        <a:spcBef>
          <a:spcPts val="411"/>
        </a:spcBef>
        <a:buFont typeface="Arial" panose="020B0604020202020204" pitchFamily="34" charset="0"/>
        <a:buChar char="•"/>
        <a:defRPr sz="1972" kern="1200">
          <a:solidFill>
            <a:schemeClr val="tx1"/>
          </a:solidFill>
          <a:latin typeface="+mn-lt"/>
          <a:ea typeface="+mn-ea"/>
          <a:cs typeface="+mn-cs"/>
        </a:defRPr>
      </a:lvl2pPr>
      <a:lvl3pPr marL="938975" indent="-187795" algn="l" defTabSz="751180" rtl="0" eaLnBrk="1" latinLnBrk="0" hangingPunct="1">
        <a:lnSpc>
          <a:spcPct val="90000"/>
        </a:lnSpc>
        <a:spcBef>
          <a:spcPts val="411"/>
        </a:spcBef>
        <a:buFont typeface="Arial" panose="020B0604020202020204" pitchFamily="34" charset="0"/>
        <a:buChar char="•"/>
        <a:defRPr sz="1643" kern="1200">
          <a:solidFill>
            <a:schemeClr val="tx1"/>
          </a:solidFill>
          <a:latin typeface="+mn-lt"/>
          <a:ea typeface="+mn-ea"/>
          <a:cs typeface="+mn-cs"/>
        </a:defRPr>
      </a:lvl3pPr>
      <a:lvl4pPr marL="1314564" indent="-187795" algn="l" defTabSz="751180" rtl="0" eaLnBrk="1" latinLnBrk="0" hangingPunct="1">
        <a:lnSpc>
          <a:spcPct val="90000"/>
        </a:lnSpc>
        <a:spcBef>
          <a:spcPts val="411"/>
        </a:spcBef>
        <a:buFont typeface="Arial" panose="020B0604020202020204" pitchFamily="34" charset="0"/>
        <a:buChar char="•"/>
        <a:defRPr sz="1479" kern="1200">
          <a:solidFill>
            <a:schemeClr val="tx1"/>
          </a:solidFill>
          <a:latin typeface="+mn-lt"/>
          <a:ea typeface="+mn-ea"/>
          <a:cs typeface="+mn-cs"/>
        </a:defRPr>
      </a:lvl4pPr>
      <a:lvl5pPr marL="1690154" indent="-187795" algn="l" defTabSz="751180" rtl="0" eaLnBrk="1" latinLnBrk="0" hangingPunct="1">
        <a:lnSpc>
          <a:spcPct val="90000"/>
        </a:lnSpc>
        <a:spcBef>
          <a:spcPts val="411"/>
        </a:spcBef>
        <a:buFont typeface="Arial" panose="020B0604020202020204" pitchFamily="34" charset="0"/>
        <a:buChar char="•"/>
        <a:defRPr sz="1479" kern="1200">
          <a:solidFill>
            <a:schemeClr val="tx1"/>
          </a:solidFill>
          <a:latin typeface="+mn-lt"/>
          <a:ea typeface="+mn-ea"/>
          <a:cs typeface="+mn-cs"/>
        </a:defRPr>
      </a:lvl5pPr>
      <a:lvl6pPr marL="2065744" indent="-187795" algn="l" defTabSz="751180" rtl="0" eaLnBrk="1" latinLnBrk="0" hangingPunct="1">
        <a:lnSpc>
          <a:spcPct val="90000"/>
        </a:lnSpc>
        <a:spcBef>
          <a:spcPts val="411"/>
        </a:spcBef>
        <a:buFont typeface="Arial" panose="020B0604020202020204" pitchFamily="34" charset="0"/>
        <a:buChar char="•"/>
        <a:defRPr sz="1479" kern="1200">
          <a:solidFill>
            <a:schemeClr val="tx1"/>
          </a:solidFill>
          <a:latin typeface="+mn-lt"/>
          <a:ea typeface="+mn-ea"/>
          <a:cs typeface="+mn-cs"/>
        </a:defRPr>
      </a:lvl6pPr>
      <a:lvl7pPr marL="2441334" indent="-187795" algn="l" defTabSz="751180" rtl="0" eaLnBrk="1" latinLnBrk="0" hangingPunct="1">
        <a:lnSpc>
          <a:spcPct val="90000"/>
        </a:lnSpc>
        <a:spcBef>
          <a:spcPts val="411"/>
        </a:spcBef>
        <a:buFont typeface="Arial" panose="020B0604020202020204" pitchFamily="34" charset="0"/>
        <a:buChar char="•"/>
        <a:defRPr sz="1479" kern="1200">
          <a:solidFill>
            <a:schemeClr val="tx1"/>
          </a:solidFill>
          <a:latin typeface="+mn-lt"/>
          <a:ea typeface="+mn-ea"/>
          <a:cs typeface="+mn-cs"/>
        </a:defRPr>
      </a:lvl7pPr>
      <a:lvl8pPr marL="2816924" indent="-187795" algn="l" defTabSz="751180" rtl="0" eaLnBrk="1" latinLnBrk="0" hangingPunct="1">
        <a:lnSpc>
          <a:spcPct val="90000"/>
        </a:lnSpc>
        <a:spcBef>
          <a:spcPts val="411"/>
        </a:spcBef>
        <a:buFont typeface="Arial" panose="020B0604020202020204" pitchFamily="34" charset="0"/>
        <a:buChar char="•"/>
        <a:defRPr sz="1479" kern="1200">
          <a:solidFill>
            <a:schemeClr val="tx1"/>
          </a:solidFill>
          <a:latin typeface="+mn-lt"/>
          <a:ea typeface="+mn-ea"/>
          <a:cs typeface="+mn-cs"/>
        </a:defRPr>
      </a:lvl8pPr>
      <a:lvl9pPr marL="3192513" indent="-187795" algn="l" defTabSz="751180" rtl="0" eaLnBrk="1" latinLnBrk="0" hangingPunct="1">
        <a:lnSpc>
          <a:spcPct val="90000"/>
        </a:lnSpc>
        <a:spcBef>
          <a:spcPts val="411"/>
        </a:spcBef>
        <a:buFont typeface="Arial" panose="020B0604020202020204" pitchFamily="34" charset="0"/>
        <a:buChar char="•"/>
        <a:defRPr sz="14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1180" rtl="0" eaLnBrk="1" latinLnBrk="0" hangingPunct="1">
        <a:defRPr sz="1479" kern="1200">
          <a:solidFill>
            <a:schemeClr val="tx1"/>
          </a:solidFill>
          <a:latin typeface="+mn-lt"/>
          <a:ea typeface="+mn-ea"/>
          <a:cs typeface="+mn-cs"/>
        </a:defRPr>
      </a:lvl1pPr>
      <a:lvl2pPr marL="375590" algn="l" defTabSz="751180" rtl="0" eaLnBrk="1" latinLnBrk="0" hangingPunct="1">
        <a:defRPr sz="1479" kern="1200">
          <a:solidFill>
            <a:schemeClr val="tx1"/>
          </a:solidFill>
          <a:latin typeface="+mn-lt"/>
          <a:ea typeface="+mn-ea"/>
          <a:cs typeface="+mn-cs"/>
        </a:defRPr>
      </a:lvl2pPr>
      <a:lvl3pPr marL="751180" algn="l" defTabSz="751180" rtl="0" eaLnBrk="1" latinLnBrk="0" hangingPunct="1">
        <a:defRPr sz="1479" kern="1200">
          <a:solidFill>
            <a:schemeClr val="tx1"/>
          </a:solidFill>
          <a:latin typeface="+mn-lt"/>
          <a:ea typeface="+mn-ea"/>
          <a:cs typeface="+mn-cs"/>
        </a:defRPr>
      </a:lvl3pPr>
      <a:lvl4pPr marL="1126769" algn="l" defTabSz="751180" rtl="0" eaLnBrk="1" latinLnBrk="0" hangingPunct="1">
        <a:defRPr sz="1479" kern="1200">
          <a:solidFill>
            <a:schemeClr val="tx1"/>
          </a:solidFill>
          <a:latin typeface="+mn-lt"/>
          <a:ea typeface="+mn-ea"/>
          <a:cs typeface="+mn-cs"/>
        </a:defRPr>
      </a:lvl4pPr>
      <a:lvl5pPr marL="1502359" algn="l" defTabSz="751180" rtl="0" eaLnBrk="1" latinLnBrk="0" hangingPunct="1">
        <a:defRPr sz="1479" kern="1200">
          <a:solidFill>
            <a:schemeClr val="tx1"/>
          </a:solidFill>
          <a:latin typeface="+mn-lt"/>
          <a:ea typeface="+mn-ea"/>
          <a:cs typeface="+mn-cs"/>
        </a:defRPr>
      </a:lvl5pPr>
      <a:lvl6pPr marL="1877949" algn="l" defTabSz="751180" rtl="0" eaLnBrk="1" latinLnBrk="0" hangingPunct="1">
        <a:defRPr sz="1479" kern="1200">
          <a:solidFill>
            <a:schemeClr val="tx1"/>
          </a:solidFill>
          <a:latin typeface="+mn-lt"/>
          <a:ea typeface="+mn-ea"/>
          <a:cs typeface="+mn-cs"/>
        </a:defRPr>
      </a:lvl6pPr>
      <a:lvl7pPr marL="2253539" algn="l" defTabSz="751180" rtl="0" eaLnBrk="1" latinLnBrk="0" hangingPunct="1">
        <a:defRPr sz="1479" kern="1200">
          <a:solidFill>
            <a:schemeClr val="tx1"/>
          </a:solidFill>
          <a:latin typeface="+mn-lt"/>
          <a:ea typeface="+mn-ea"/>
          <a:cs typeface="+mn-cs"/>
        </a:defRPr>
      </a:lvl7pPr>
      <a:lvl8pPr marL="2629129" algn="l" defTabSz="751180" rtl="0" eaLnBrk="1" latinLnBrk="0" hangingPunct="1">
        <a:defRPr sz="1479" kern="1200">
          <a:solidFill>
            <a:schemeClr val="tx1"/>
          </a:solidFill>
          <a:latin typeface="+mn-lt"/>
          <a:ea typeface="+mn-ea"/>
          <a:cs typeface="+mn-cs"/>
        </a:defRPr>
      </a:lvl8pPr>
      <a:lvl9pPr marL="3004718" algn="l" defTabSz="751180" rtl="0" eaLnBrk="1" latinLnBrk="0" hangingPunct="1">
        <a:defRPr sz="14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ED6B9D77-748B-472D-893D-ED780F83455E}"/>
              </a:ext>
            </a:extLst>
          </p:cNvPr>
          <p:cNvGrpSpPr/>
          <p:nvPr/>
        </p:nvGrpSpPr>
        <p:grpSpPr>
          <a:xfrm>
            <a:off x="199453" y="279808"/>
            <a:ext cx="7113143" cy="6298384"/>
            <a:chOff x="3661410" y="297180"/>
            <a:chExt cx="4884420" cy="4423410"/>
          </a:xfrm>
        </p:grpSpPr>
        <p:pic>
          <p:nvPicPr>
            <p:cNvPr id="7" name="图片 6" descr="工程绘图, 地图&#10;&#10;描述已自动生成">
              <a:extLst>
                <a:ext uri="{FF2B5EF4-FFF2-40B4-BE49-F238E27FC236}">
                  <a16:creationId xmlns:a16="http://schemas.microsoft.com/office/drawing/2014/main" id="{4AF6FA01-F192-4030-A0D9-D2F9C5F148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7" t="4334" r="2370" b="31166"/>
            <a:stretch/>
          </p:blipFill>
          <p:spPr>
            <a:xfrm>
              <a:off x="3661410" y="297180"/>
              <a:ext cx="4884420" cy="442341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rnd">
              <a:solidFill>
                <a:srgbClr val="FFFFFF"/>
              </a:solidFill>
            </a:ln>
            <a:effectLst>
              <a:outerShdw blurRad="50000" algn="tl" rotWithShape="0">
                <a:srgbClr val="000000">
                  <a:alpha val="41000"/>
                </a:srgbClr>
              </a:outerShdw>
            </a:effectLst>
            <a:scene3d>
              <a:camera prst="orthographicFront"/>
              <a:lightRig rig="twoPt" dir="t">
                <a:rot lat="0" lon="0" rev="7800000"/>
              </a:lightRig>
            </a:scene3d>
            <a:sp3d contourW="6350">
              <a:bevelT w="50800" h="16510"/>
              <a:contourClr>
                <a:srgbClr val="C0C0C0"/>
              </a:contourClr>
            </a:sp3d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91399A63-FECC-4315-960C-D362CFC899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176" b="88168" l="15260" r="87792">
                          <a14:foregroundMark x1="42729" y1="38550" x2="42729" y2="38550"/>
                          <a14:foregroundMark x1="36625" y1="41221" x2="36625" y2="41221"/>
                          <a14:foregroundMark x1="36804" y1="83206" x2="36804" y2="83206"/>
                          <a14:foregroundMark x1="41293" y1="81679" x2="41293" y2="81679"/>
                          <a14:foregroundMark x1="47038" y1="79389" x2="47038" y2="79389"/>
                          <a14:foregroundMark x1="57451" y1="78244" x2="57451" y2="78244"/>
                          <a14:foregroundMark x1="84560" y1="34733" x2="84560" y2="34733"/>
                          <a14:foregroundMark x1="68582" y1="17557" x2="68582" y2="17557"/>
                          <a14:foregroundMark x1="87971" y1="32824" x2="87971" y2="32824"/>
                          <a14:foregroundMark x1="67864" y1="46565" x2="67864" y2="46565"/>
                          <a14:foregroundMark x1="65350" y1="79771" x2="65350" y2="79771"/>
                          <a14:foregroundMark x1="76661" y1="75573" x2="76661" y2="75573"/>
                          <a14:foregroundMark x1="19569" y1="79389" x2="19569" y2="79389"/>
                          <a14:foregroundMark x1="25135" y1="74809" x2="25135" y2="74809"/>
                          <a14:foregroundMark x1="30162" y1="79389" x2="30162" y2="79389"/>
                          <a14:foregroundMark x1="15260" y1="77099" x2="15260" y2="77099"/>
                          <a14:backgroundMark x1="16876" y1="81298" x2="16876" y2="81298"/>
                        </a14:backgroundRemoval>
                      </a14:imgEffect>
                    </a14:imgLayer>
                  </a14:imgProps>
                </a:ext>
              </a:extLst>
            </a:blip>
            <a:srcRect l="12893" t="15176" r="9622" b="3511"/>
            <a:stretch/>
          </p:blipFill>
          <p:spPr>
            <a:xfrm>
              <a:off x="5098765" y="3735475"/>
              <a:ext cx="1790700" cy="8839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1844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7CAE55E5-B199-4DEC-A704-1B3482B7AC29}"/>
              </a:ext>
            </a:extLst>
          </p:cNvPr>
          <p:cNvGrpSpPr/>
          <p:nvPr/>
        </p:nvGrpSpPr>
        <p:grpSpPr>
          <a:xfrm>
            <a:off x="195409" y="216772"/>
            <a:ext cx="7121231" cy="6424456"/>
            <a:chOff x="1997800" y="1740666"/>
            <a:chExt cx="3022585" cy="2789319"/>
          </a:xfrm>
        </p:grpSpPr>
        <p:pic>
          <p:nvPicPr>
            <p:cNvPr id="5" name="图片 4" descr="图片包含 地图&#10;&#10;描述已自动生成">
              <a:extLst>
                <a:ext uri="{FF2B5EF4-FFF2-40B4-BE49-F238E27FC236}">
                  <a16:creationId xmlns:a16="http://schemas.microsoft.com/office/drawing/2014/main" id="{0E6CBDA8-D379-4845-AC71-D5E341E64D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9" t="3625" r="2076" b="30364"/>
            <a:stretch/>
          </p:blipFill>
          <p:spPr>
            <a:xfrm>
              <a:off x="1997800" y="1740666"/>
              <a:ext cx="3022585" cy="278931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rnd">
              <a:solidFill>
                <a:srgbClr val="FFFFFF"/>
              </a:solidFill>
            </a:ln>
            <a:effectLst>
              <a:outerShdw blurRad="50000" algn="tl" rotWithShape="0">
                <a:srgbClr val="000000">
                  <a:alpha val="41000"/>
                </a:srgbClr>
              </a:outerShdw>
            </a:effectLst>
            <a:scene3d>
              <a:camera prst="orthographicFront"/>
              <a:lightRig rig="twoPt" dir="t">
                <a:rot lat="0" lon="0" rev="7800000"/>
              </a:lightRig>
            </a:scene3d>
            <a:sp3d contourW="6350">
              <a:bevelT w="50800" h="16510"/>
              <a:contourClr>
                <a:srgbClr val="C0C0C0"/>
              </a:contourClr>
            </a:sp3d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6A6D1049-BAA5-4FA0-8918-A135B7A199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000" b="91935" l="15116" r="86240">
                          <a14:foregroundMark x1="80039" y1="41532" x2="80039" y2="41532"/>
                          <a14:foregroundMark x1="52907" y1="50806" x2="52907" y2="50806"/>
                          <a14:foregroundMark x1="51163" y1="68952" x2="51163" y2="68952"/>
                          <a14:foregroundMark x1="51357" y1="82258" x2="51357" y2="82258"/>
                          <a14:foregroundMark x1="34496" y1="83065" x2="34496" y2="83065"/>
                          <a14:foregroundMark x1="30426" y1="56855" x2="30426" y2="56855"/>
                          <a14:foregroundMark x1="17829" y1="32258" x2="17829" y2="32258"/>
                          <a14:foregroundMark x1="25000" y1="30645" x2="25000" y2="30645"/>
                          <a14:foregroundMark x1="28295" y1="29839" x2="28295" y2="29839"/>
                          <a14:foregroundMark x1="35659" y1="27823" x2="35659" y2="27823"/>
                          <a14:foregroundMark x1="41473" y1="28629" x2="41473" y2="28629"/>
                          <a14:foregroundMark x1="48256" y1="29032" x2="48256" y2="29032"/>
                          <a14:foregroundMark x1="55233" y1="29839" x2="55233" y2="29839"/>
                          <a14:foregroundMark x1="62403" y1="27016" x2="62403" y2="27016"/>
                          <a14:foregroundMark x1="73062" y1="89919" x2="73062" y2="89919"/>
                          <a14:foregroundMark x1="86434" y1="79032" x2="86434" y2="79032"/>
                          <a14:foregroundMark x1="76744" y1="91935" x2="76744" y2="91935"/>
                          <a14:backgroundMark x1="29264" y1="31048" x2="29264" y2="31048"/>
                          <a14:backgroundMark x1="57171" y1="31048" x2="57171" y2="31048"/>
                          <a14:backgroundMark x1="50969" y1="69355" x2="50969" y2="69355"/>
                        </a14:backgroundRemoval>
                      </a14:imgEffect>
                    </a14:imgLayer>
                  </a14:imgProps>
                </a:ext>
              </a:extLst>
            </a:blip>
            <a:srcRect l="6886" t="17097" r="8464" b="-7419"/>
            <a:stretch/>
          </p:blipFill>
          <p:spPr>
            <a:xfrm>
              <a:off x="2815804" y="3856818"/>
              <a:ext cx="1281744" cy="6573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83237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0</Words>
  <Application>Microsoft Office PowerPoint</Application>
  <PresentationFormat>自定义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Zhou, Zhengzi</dc:creator>
  <cp:lastModifiedBy>Zhou, Zhengzi</cp:lastModifiedBy>
  <cp:revision>6</cp:revision>
  <dcterms:created xsi:type="dcterms:W3CDTF">2020-11-11T08:20:02Z</dcterms:created>
  <dcterms:modified xsi:type="dcterms:W3CDTF">2020-11-11T08:40:43Z</dcterms:modified>
</cp:coreProperties>
</file>

<file path=docProps/thumbnail.jpeg>
</file>